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5862-C431-4B5B-AB55-0DDEDA8AC63E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09EE7-B81B-4644-B4A2-D3864C747C4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09EE7-B81B-4644-B4A2-D3864C747C41}" type="slidenum">
              <a:rPr lang="es-CO" smtClean="0"/>
              <a:pPr/>
              <a:t>3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46A50-E70B-43CF-AD24-5C3F2F26E61C}" type="datetimeFigureOut">
              <a:rPr lang="es-CO" smtClean="0"/>
              <a:pPr/>
              <a:t>24/07/2011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7DD81-EAE4-4B1C-AAFE-6A2C8D20FF2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¿PORQUÉ SE </a:t>
            </a:r>
            <a:r>
              <a:rPr lang="es-CO" smtClean="0"/>
              <a:t>DENOMINA </a:t>
            </a:r>
            <a:r>
              <a:rPr lang="es-CO" smtClean="0"/>
              <a:t>AL </a:t>
            </a:r>
            <a:r>
              <a:rPr lang="es-CO" dirty="0" smtClean="0"/>
              <a:t>ATLETISMO EL DEPORTE BASE?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616122"/>
            <a:ext cx="3816424" cy="2772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DEFINE LAS</a:t>
            </a:r>
            <a:br>
              <a:rPr lang="es-CO" dirty="0" smtClean="0"/>
            </a:br>
            <a:r>
              <a:rPr lang="es-CO" dirty="0" smtClean="0"/>
              <a:t>CARRERAS DE FONDO</a:t>
            </a:r>
            <a:endParaRPr lang="es-CO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916832"/>
            <a:ext cx="4176464" cy="4188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763738"/>
          </a:xfrm>
        </p:spPr>
        <p:txBody>
          <a:bodyPr>
            <a:normAutofit/>
          </a:bodyPr>
          <a:lstStyle/>
          <a:p>
            <a:r>
              <a:rPr lang="es-CO" dirty="0" smtClean="0"/>
              <a:t>DESCRIBE UN JUEGO PREDEPORTIVO PARA MEJORAR EL LANZAMIENTO DE JABALINA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3140968"/>
            <a:ext cx="5184576" cy="313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COMO PODRIAMOS TRABAJAR EL SALTO DE VALLAS EN EL COLEGIO?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014663"/>
            <a:ext cx="3456384" cy="257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SALTO DE LONGITUD</a:t>
            </a:r>
            <a:endParaRPr lang="es-CO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204864"/>
            <a:ext cx="309634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mtClean="0"/>
              <a:t>QUE PASOS SEGUIR PARA LLEGAR A CORREE UN MARATON?</a:t>
            </a:r>
            <a:endParaRPr lang="es-CO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92896"/>
            <a:ext cx="4896544" cy="29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47</Words>
  <Application>Microsoft Office PowerPoint</Application>
  <PresentationFormat>Presentación en pantalla (4:3)</PresentationFormat>
  <Paragraphs>7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¿PORQUÉ SE DENOMINA AL ATLETISMO EL DEPORTE BASE?</vt:lpstr>
      <vt:lpstr>DEFINE LAS CARRERAS DE FONDO</vt:lpstr>
      <vt:lpstr>DESCRIBE UN JUEGO PREDEPORTIVO PARA MEJORAR EL LANZAMIENTO DE JABALINA</vt:lpstr>
      <vt:lpstr>COMO PODRIAMOS TRABAJAR EL SALTO DE VALLAS EN EL COLEGIO?</vt:lpstr>
      <vt:lpstr>SALTO DE LONGITUD</vt:lpstr>
      <vt:lpstr>QUE PASOS SEGUIR PARA LLEGAR A CORREE UN MARATON?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¿Porqué se denomina el atletismo el deporte base?</dc:title>
  <dc:creator>Fernando Florez</dc:creator>
  <cp:lastModifiedBy>Fernando Florez</cp:lastModifiedBy>
  <cp:revision>6</cp:revision>
  <dcterms:created xsi:type="dcterms:W3CDTF">2011-07-23T02:31:15Z</dcterms:created>
  <dcterms:modified xsi:type="dcterms:W3CDTF">2011-07-24T23:28:26Z</dcterms:modified>
</cp:coreProperties>
</file>